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2" r:id="rId4"/>
    <p:sldId id="294" r:id="rId5"/>
    <p:sldId id="313" r:id="rId6"/>
    <p:sldId id="295" r:id="rId7"/>
    <p:sldId id="296" r:id="rId8"/>
    <p:sldId id="297" r:id="rId9"/>
    <p:sldId id="298" r:id="rId10"/>
    <p:sldId id="302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8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3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527080D-7F08-433E-B99C-2F91E9D1B39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85BD289-10B3-45C3-89EE-E310A4C2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4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aolEsPK0k" TargetMode="External"/><Relationship Id="rId7" Type="http://schemas.openxmlformats.org/officeDocument/2006/relationships/hyperlink" Target="https://www.youtube.com/watch?v=r1_2LLUg-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5FuvZk8I9BY" TargetMode="External"/><Relationship Id="rId5" Type="http://schemas.openxmlformats.org/officeDocument/2006/relationships/hyperlink" Target="https://www.youtube.com/watch?v=A486rxl7HYc" TargetMode="External"/><Relationship Id="rId4" Type="http://schemas.openxmlformats.org/officeDocument/2006/relationships/hyperlink" Target="https://www.youtube.com/watch?v=nFODaW_eCH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842976" y="714375"/>
            <a:ext cx="3332955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/>
              <a:t>HEY 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6281545" y="4014788"/>
            <a:ext cx="3830430" cy="202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MANTAS PO</a:t>
            </a: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ŠKA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82927-7997-48AD-82EB-CC4BAA3B9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9" y="1662113"/>
            <a:ext cx="4356682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4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TOOK THE CONTROLS, GRAPHICS, GAMEPLAY AND ACCESSIBILITY OF VG TO A NEW LEVEL.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GEGA GENESIS CAME OUT IR 1989 FOR A SHORT TIME.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SNES CHAMP. IN 1994.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(NINTENDO)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0353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MADE IT POSSIBLE TO FACE EACH OTHER ACROSS THE WORLD.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SOME  OF FIRST ESPORTS EVENTS LEAGUES WERE IN LATE 1990’s.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CYBERATHLETE PROF. LEAGUE, PROF. GAMERS LEAGUE AND QUAKECON.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(PC GAMING AND INTERNET)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7254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(PC GAMING AND INTERNET)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D361B9-05BE-4214-B485-A24FD1BA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926" y="3646230"/>
            <a:ext cx="4282360" cy="321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F8256E-FFE0-435F-AF38-5B1CA58E5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692" y="1462532"/>
            <a:ext cx="4243594" cy="2387021"/>
          </a:xfrm>
          <a:prstGeom prst="rect">
            <a:avLst/>
          </a:prstGeom>
        </p:spPr>
      </p:pic>
      <p:sp>
        <p:nvSpPr>
          <p:cNvPr id="8" name="Antrinis pavadinimas 3">
            <a:extLst>
              <a:ext uri="{FF2B5EF4-FFF2-40B4-BE49-F238E27FC236}">
                <a16:creationId xmlns:a16="http://schemas.microsoft.com/office/drawing/2014/main" xmlns="" id="{81FCE60F-856C-4B94-869C-F31E1DEB5559}"/>
              </a:ext>
            </a:extLst>
          </p:cNvPr>
          <p:cNvSpPr txBox="1">
            <a:spLocks/>
          </p:cNvSpPr>
          <p:nvPr/>
        </p:nvSpPr>
        <p:spPr>
          <a:xfrm>
            <a:off x="5026459" y="0"/>
            <a:ext cx="6772436" cy="160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GAME LIKE QUAKE, CS, WARCRAFT WERE FEATURED IN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E34860-0D34-4ABC-9161-E01832E48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3582" y="2554155"/>
            <a:ext cx="3788417" cy="28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INTERNET CAFES STARTED POPPING UP AROUND THE WORLD.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2000 – 2010 THERE WERE  ABOUT 40 TOURNAMENTS HELD WORLDWIDE.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PLAYERS COMPETED FOR A PRICZES UP TO 1MILLION DOLARS.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(EXPLODE INTO THE 21</a:t>
            </a:r>
            <a:r>
              <a:rPr lang="en-US" sz="2400" b="1" baseline="30000" dirty="0"/>
              <a:t>st</a:t>
            </a:r>
            <a:r>
              <a:rPr lang="en-US" sz="2400" b="1" dirty="0"/>
              <a:t> CENTURY)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23107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239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WORLD NEVER HAD ACCESS TO THE EXCITEMENT OF COMPETITIVE GAMING AS A SPECTATOR SPORT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(TWITCH)</a:t>
            </a:r>
            <a:endParaRPr lang="en-US" sz="7200" b="1" dirty="0"/>
          </a:p>
        </p:txBody>
      </p:sp>
      <p:sp>
        <p:nvSpPr>
          <p:cNvPr id="8" name="Antrinis pavadinimas 3">
            <a:extLst>
              <a:ext uri="{FF2B5EF4-FFF2-40B4-BE49-F238E27FC236}">
                <a16:creationId xmlns:a16="http://schemas.microsoft.com/office/drawing/2014/main" xmlns="" id="{BFADD896-BB0C-440D-B2DD-E20E83F44B19}"/>
              </a:ext>
            </a:extLst>
          </p:cNvPr>
          <p:cNvSpPr txBox="1">
            <a:spLocks/>
          </p:cNvSpPr>
          <p:nvPr/>
        </p:nvSpPr>
        <p:spPr>
          <a:xfrm>
            <a:off x="5208785" y="3727144"/>
            <a:ext cx="6407781" cy="239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BUT THEN, TWITCH WAS FOUNDED…</a:t>
            </a:r>
          </a:p>
        </p:txBody>
      </p:sp>
    </p:spTree>
    <p:extLst>
      <p:ext uri="{BB962C8B-B14F-4D97-AF65-F5344CB8AC3E}">
        <p14:creationId xmlns:p14="http://schemas.microsoft.com/office/powerpoint/2010/main" val="21225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239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HITTING THE SCENE IN 2011, TWITCH GAVE ESPORTS AN UNTHINKABLE HEIGHTS.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(TWITCH)</a:t>
            </a:r>
            <a:endParaRPr lang="en-US" sz="7200" b="1" dirty="0"/>
          </a:p>
        </p:txBody>
      </p:sp>
      <p:sp>
        <p:nvSpPr>
          <p:cNvPr id="8" name="Antrinis pavadinimas 3">
            <a:extLst>
              <a:ext uri="{FF2B5EF4-FFF2-40B4-BE49-F238E27FC236}">
                <a16:creationId xmlns:a16="http://schemas.microsoft.com/office/drawing/2014/main" xmlns="" id="{BFADD896-BB0C-440D-B2DD-E20E83F44B19}"/>
              </a:ext>
            </a:extLst>
          </p:cNvPr>
          <p:cNvSpPr txBox="1">
            <a:spLocks/>
          </p:cNvSpPr>
          <p:nvPr/>
        </p:nvSpPr>
        <p:spPr>
          <a:xfrm>
            <a:off x="5208785" y="3727144"/>
            <a:ext cx="6407781" cy="239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GAMES LIKE LOL AND DOTA2 BECAME POPULAR AS SPECTATOR SPORTS, BRINGING IN MILLIONS. </a:t>
            </a:r>
          </a:p>
        </p:txBody>
      </p:sp>
    </p:spTree>
    <p:extLst>
      <p:ext uri="{BB962C8B-B14F-4D97-AF65-F5344CB8AC3E}">
        <p14:creationId xmlns:p14="http://schemas.microsoft.com/office/powerpoint/2010/main" val="37403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2892109" y="664351"/>
            <a:ext cx="6407781" cy="5529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7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THE BIGGEST</a:t>
            </a:r>
          </a:p>
        </p:txBody>
      </p:sp>
    </p:spTree>
    <p:extLst>
      <p:ext uri="{BB962C8B-B14F-4D97-AF65-F5344CB8AC3E}">
        <p14:creationId xmlns:p14="http://schemas.microsoft.com/office/powerpoint/2010/main" val="34360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DOTA 2 – $47.2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CS:GO - $21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PUBG: BATTLEGROUNDS - $16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PUBG: MOBILE - $14.5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ARENA OF VALOR - $12.3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FORTNITE - $9.5 MILLION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LOL - $7.3 MILLION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186432" y="890587"/>
            <a:ext cx="42493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BIGGEST</a:t>
            </a:r>
          </a:p>
          <a:p>
            <a:pPr algn="ctr"/>
            <a:r>
              <a:rPr lang="en-US" sz="2400" b="1" dirty="0"/>
              <a:t>(ESPORTS GAMES BY PRICE MONEY IN 2021)</a:t>
            </a:r>
          </a:p>
        </p:txBody>
      </p:sp>
    </p:spTree>
    <p:extLst>
      <p:ext uri="{BB962C8B-B14F-4D97-AF65-F5344CB8AC3E}">
        <p14:creationId xmlns:p14="http://schemas.microsoft.com/office/powerpoint/2010/main" val="266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TOP GAMES</a:t>
            </a:r>
            <a:br>
              <a:rPr lang="en-US" sz="7200" b="1" dirty="0"/>
            </a:br>
            <a:r>
              <a:rPr lang="en-US" sz="2400" b="1" dirty="0"/>
              <a:t>(AWARDING PRIZE MONEY)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45EDF3-FDAC-4683-9A85-EAB058958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08" y="205460"/>
            <a:ext cx="5509737" cy="64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TOP GAMES</a:t>
            </a:r>
            <a:br>
              <a:rPr lang="en-US" sz="7200" b="1" dirty="0"/>
            </a:br>
            <a:r>
              <a:rPr lang="en-US" sz="2400" b="1" dirty="0"/>
              <a:t>(BY HOURS WATCED IN 2021)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LOL – 664.1 MILL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CS:GO – 410.8 MILL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MOBILE LEGENDS: BANG </a:t>
            </a:r>
            <a:r>
              <a:rPr lang="en-US" sz="3200" cap="small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BANG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- 387.2 MILL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DOTA 2 – 347.6 MILL</a:t>
            </a:r>
          </a:p>
          <a:p>
            <a:pPr marL="742950" indent="-51435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PUBG MOBILE – 216.7 MILL</a:t>
            </a:r>
          </a:p>
        </p:txBody>
      </p:sp>
    </p:spTree>
    <p:extLst>
      <p:ext uri="{BB962C8B-B14F-4D97-AF65-F5344CB8AC3E}">
        <p14:creationId xmlns:p14="http://schemas.microsoft.com/office/powerpoint/2010/main" val="2584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564148" y="890587"/>
            <a:ext cx="3332955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7200" b="1" dirty="0"/>
              <a:t>WHO AM</a:t>
            </a:r>
            <a:br>
              <a:rPr lang="lt-LT" sz="7200" b="1" dirty="0"/>
            </a:br>
            <a:r>
              <a:rPr lang="lt-LT" sz="7200" b="1" dirty="0"/>
              <a:t>I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82927-7997-48AD-82EB-CC4BAA3B9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700" y="2101472"/>
            <a:ext cx="5726925" cy="4756528"/>
          </a:xfrm>
          <a:prstGeom prst="rect">
            <a:avLst/>
          </a:prstGeom>
        </p:spPr>
      </p:pic>
      <p:sp>
        <p:nvSpPr>
          <p:cNvPr id="14" name="Antrinis pavadinimas 3">
            <a:extLst>
              <a:ext uri="{FF2B5EF4-FFF2-40B4-BE49-F238E27FC236}">
                <a16:creationId xmlns:a16="http://schemas.microsoft.com/office/drawing/2014/main" xmlns="" id="{14F4F772-D960-46DC-B7FF-5A29941EB2EB}"/>
              </a:ext>
            </a:extLst>
          </p:cNvPr>
          <p:cNvSpPr txBox="1">
            <a:spLocks/>
          </p:cNvSpPr>
          <p:nvPr/>
        </p:nvSpPr>
        <p:spPr>
          <a:xfrm>
            <a:off x="9053841" y="890587"/>
            <a:ext cx="2787927" cy="1694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TEACHER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SOLDIER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GAMER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9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B2F47BEA-B4EC-4975-B012-8F5749F98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07" y="2211945"/>
            <a:ext cx="5443586" cy="25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9929EB2-BC1A-4C8A-9887-B13EFC1A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" b="1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1D355F9B-194F-4931-A8A9-600AF6688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" b="1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xmlns="" id="{807F331A-25AC-4673-87F1-BF33AEEB2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1" b="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2557243" y="664351"/>
            <a:ext cx="7077514" cy="5529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7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TOURNAMENTS</a:t>
            </a:r>
          </a:p>
        </p:txBody>
      </p:sp>
    </p:spTree>
    <p:extLst>
      <p:ext uri="{BB962C8B-B14F-4D97-AF65-F5344CB8AC3E}">
        <p14:creationId xmlns:p14="http://schemas.microsoft.com/office/powerpoint/2010/main" val="8625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DO’S AND DONT’S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UNDERSTAND THE GAME YOU’RE HOSTING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DON’T: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ASSUME EVERY CONTEST PLAYS THE SAME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LOOK TO HIRE TOP ANNOUNCERS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DON’T: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RUN IT WITHOUT PARTNERS</a:t>
            </a:r>
          </a:p>
        </p:txBody>
      </p:sp>
    </p:spTree>
    <p:extLst>
      <p:ext uri="{BB962C8B-B14F-4D97-AF65-F5344CB8AC3E}">
        <p14:creationId xmlns:p14="http://schemas.microsoft.com/office/powerpoint/2010/main" val="3085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DO’S AND DONT’S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TALK TO THE GAME DEVELOPER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DON’T:</a:t>
            </a: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ATTEMPT TO GO CRAZY AS HELL WITH YOUR CREATIVITY</a:t>
            </a:r>
          </a:p>
        </p:txBody>
      </p:sp>
    </p:spTree>
    <p:extLst>
      <p:ext uri="{BB962C8B-B14F-4D97-AF65-F5344CB8AC3E}">
        <p14:creationId xmlns:p14="http://schemas.microsoft.com/office/powerpoint/2010/main" val="21046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1. SEE IF YOUR GAME HAS THE NECESSARY TOOLS</a:t>
            </a:r>
          </a:p>
        </p:txBody>
      </p:sp>
    </p:spTree>
    <p:extLst>
      <p:ext uri="{BB962C8B-B14F-4D97-AF65-F5344CB8AC3E}">
        <p14:creationId xmlns:p14="http://schemas.microsoft.com/office/powerpoint/2010/main" val="39854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2. DECIDE THE RULES</a:t>
            </a:r>
          </a:p>
        </p:txBody>
      </p:sp>
    </p:spTree>
    <p:extLst>
      <p:ext uri="{BB962C8B-B14F-4D97-AF65-F5344CB8AC3E}">
        <p14:creationId xmlns:p14="http://schemas.microsoft.com/office/powerpoint/2010/main" val="36180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117722" y="2754296"/>
            <a:ext cx="6407781" cy="134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3. DECIDE HOW YOU’LL ACTUALLY RUN IT</a:t>
            </a:r>
          </a:p>
        </p:txBody>
      </p:sp>
      <p:sp>
        <p:nvSpPr>
          <p:cNvPr id="8" name="Antrinis pavadinimas 3">
            <a:extLst>
              <a:ext uri="{FF2B5EF4-FFF2-40B4-BE49-F238E27FC236}">
                <a16:creationId xmlns:a16="http://schemas.microsoft.com/office/drawing/2014/main" xmlns="" id="{629AEE78-A83E-46B0-9C3F-9012C05F2B93}"/>
              </a:ext>
            </a:extLst>
          </p:cNvPr>
          <p:cNvSpPr txBox="1">
            <a:spLocks/>
          </p:cNvSpPr>
          <p:nvPr/>
        </p:nvSpPr>
        <p:spPr>
          <a:xfrm>
            <a:off x="5036600" y="4370033"/>
            <a:ext cx="6407781" cy="1349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SMASH.GG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CHALLONGE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TOORNAMENT</a:t>
            </a:r>
          </a:p>
        </p:txBody>
      </p:sp>
    </p:spTree>
    <p:extLst>
      <p:ext uri="{BB962C8B-B14F-4D97-AF65-F5344CB8AC3E}">
        <p14:creationId xmlns:p14="http://schemas.microsoft.com/office/powerpoint/2010/main" val="28183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4. DECIDE IF YOU’RE GOING TO STREAM</a:t>
            </a:r>
          </a:p>
        </p:txBody>
      </p:sp>
    </p:spTree>
    <p:extLst>
      <p:ext uri="{BB962C8B-B14F-4D97-AF65-F5344CB8AC3E}">
        <p14:creationId xmlns:p14="http://schemas.microsoft.com/office/powerpoint/2010/main" val="4032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117722" y="2754296"/>
            <a:ext cx="6407781" cy="134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5. PROMOTE IT !!!</a:t>
            </a:r>
          </a:p>
        </p:txBody>
      </p:sp>
    </p:spTree>
    <p:extLst>
      <p:ext uri="{BB962C8B-B14F-4D97-AF65-F5344CB8AC3E}">
        <p14:creationId xmlns:p14="http://schemas.microsoft.com/office/powerpoint/2010/main" val="16402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564148" y="890587"/>
            <a:ext cx="3332955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7200" b="1" dirty="0"/>
              <a:t>WHAT</a:t>
            </a:r>
            <a:br>
              <a:rPr lang="lt-LT" sz="7200" b="1" dirty="0"/>
            </a:br>
            <a:r>
              <a:rPr lang="lt-LT" sz="7200" b="1" dirty="0"/>
              <a:t>I </a:t>
            </a:r>
            <a:br>
              <a:rPr lang="lt-LT" sz="7200" b="1" dirty="0"/>
            </a:br>
            <a:r>
              <a:rPr lang="lt-LT" sz="7200" b="1" dirty="0"/>
              <a:t>DO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522022" y="551906"/>
            <a:ext cx="1147955" cy="202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2D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82927-7997-48AD-82EB-CC4BAA3B9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1889" y="3134244"/>
            <a:ext cx="2205592" cy="2524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C475A6-23E8-4E5F-A4D6-7128F0AF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502" y="2424113"/>
            <a:ext cx="2779564" cy="318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49FEE6-E7A7-42A3-8EBA-A13553A1F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399" y="2774696"/>
            <a:ext cx="2779564" cy="2253700"/>
          </a:xfrm>
          <a:prstGeom prst="rect">
            <a:avLst/>
          </a:prstGeom>
        </p:spPr>
      </p:pic>
      <p:sp>
        <p:nvSpPr>
          <p:cNvPr id="11" name="Antrinis pavadinimas 3">
            <a:extLst>
              <a:ext uri="{FF2B5EF4-FFF2-40B4-BE49-F238E27FC236}">
                <a16:creationId xmlns:a16="http://schemas.microsoft.com/office/drawing/2014/main" xmlns="" id="{C3DD7A57-5F8B-4CD7-89A3-9C8C2EE3AA1C}"/>
              </a:ext>
            </a:extLst>
          </p:cNvPr>
          <p:cNvSpPr txBox="1">
            <a:spLocks/>
          </p:cNvSpPr>
          <p:nvPr/>
        </p:nvSpPr>
        <p:spPr>
          <a:xfrm>
            <a:off x="7686306" y="551905"/>
            <a:ext cx="1147955" cy="202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3D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2" name="Antrinis pavadinimas 3">
            <a:extLst>
              <a:ext uri="{FF2B5EF4-FFF2-40B4-BE49-F238E27FC236}">
                <a16:creationId xmlns:a16="http://schemas.microsoft.com/office/drawing/2014/main" xmlns="" id="{5B1F921E-E722-4E81-880C-37608E179371}"/>
              </a:ext>
            </a:extLst>
          </p:cNvPr>
          <p:cNvSpPr txBox="1">
            <a:spLocks/>
          </p:cNvSpPr>
          <p:nvPr/>
        </p:nvSpPr>
        <p:spPr>
          <a:xfrm>
            <a:off x="9115166" y="551904"/>
            <a:ext cx="2701408" cy="202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ANIMATION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3" name="Antrinis pavadinimas 3">
            <a:extLst>
              <a:ext uri="{FF2B5EF4-FFF2-40B4-BE49-F238E27FC236}">
                <a16:creationId xmlns:a16="http://schemas.microsoft.com/office/drawing/2014/main" xmlns="" id="{64CF5C50-E1DE-4C48-9DFD-C3CC2A2593D2}"/>
              </a:ext>
            </a:extLst>
          </p:cNvPr>
          <p:cNvSpPr txBox="1">
            <a:spLocks/>
          </p:cNvSpPr>
          <p:nvPr/>
        </p:nvSpPr>
        <p:spPr>
          <a:xfrm>
            <a:off x="6765454" y="5733804"/>
            <a:ext cx="3294445" cy="814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20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AND ART IN GENERAL...</a:t>
            </a:r>
            <a:endParaRPr lang="en-US" sz="20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3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TIPS</a:t>
            </a:r>
            <a:br>
              <a:rPr lang="en-US" sz="7200" b="1" dirty="0"/>
            </a:br>
            <a:r>
              <a:rPr lang="en-US" sz="2400" b="1" dirty="0"/>
              <a:t>(FOR RUNNING AN ONLINE TOURNAMENT)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ntrinis pavadinimas 3">
            <a:extLst>
              <a:ext uri="{FF2B5EF4-FFF2-40B4-BE49-F238E27FC236}">
                <a16:creationId xmlns:a16="http://schemas.microsoft.com/office/drawing/2014/main" xmlns="" id="{CCCD3B0C-F6EF-445E-A901-048E8E2D2E91}"/>
              </a:ext>
            </a:extLst>
          </p:cNvPr>
          <p:cNvSpPr txBox="1">
            <a:spLocks/>
          </p:cNvSpPr>
          <p:nvPr/>
        </p:nvSpPr>
        <p:spPr>
          <a:xfrm>
            <a:off x="5208786" y="435005"/>
            <a:ext cx="6407781" cy="6045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6. RUN IT, THEN DECIDE WHETHER OR NOT YOU EVER WANT TO GO THROUGH THAT AGAIN</a:t>
            </a:r>
          </a:p>
        </p:txBody>
      </p:sp>
    </p:spTree>
    <p:extLst>
      <p:ext uri="{BB962C8B-B14F-4D97-AF65-F5344CB8AC3E}">
        <p14:creationId xmlns:p14="http://schemas.microsoft.com/office/powerpoint/2010/main" val="25744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2557243" y="664351"/>
            <a:ext cx="7077514" cy="5529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7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VIDEOS</a:t>
            </a:r>
            <a:endParaRPr lang="en-US" sz="72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16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Antrinis pavadinimas 3">
            <a:extLst>
              <a:ext uri="{FF2B5EF4-FFF2-40B4-BE49-F238E27FC236}">
                <a16:creationId xmlns:a16="http://schemas.microsoft.com/office/drawing/2014/main" xmlns="" id="{C180FDA2-A46C-FD04-325E-03DE1D0E8932}"/>
              </a:ext>
            </a:extLst>
          </p:cNvPr>
          <p:cNvSpPr txBox="1">
            <a:spLocks/>
          </p:cNvSpPr>
          <p:nvPr/>
        </p:nvSpPr>
        <p:spPr>
          <a:xfrm>
            <a:off x="5172516" y="1431185"/>
            <a:ext cx="6407781" cy="12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3"/>
              </a:rPr>
              <a:t>Behind the stream (part 1)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0" name="Antrinis pavadinimas 3">
            <a:extLst>
              <a:ext uri="{FF2B5EF4-FFF2-40B4-BE49-F238E27FC236}">
                <a16:creationId xmlns:a16="http://schemas.microsoft.com/office/drawing/2014/main" xmlns="" id="{9A89D79C-E984-8391-B19A-136923B045DB}"/>
              </a:ext>
            </a:extLst>
          </p:cNvPr>
          <p:cNvSpPr txBox="1">
            <a:spLocks/>
          </p:cNvSpPr>
          <p:nvPr/>
        </p:nvSpPr>
        <p:spPr>
          <a:xfrm>
            <a:off x="4840452" y="310393"/>
            <a:ext cx="7071915" cy="97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4"/>
              </a:rPr>
              <a:t>„DreamHack“ sports Games studio tour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3" name="Antrinis pavadinimas 3">
            <a:extLst>
              <a:ext uri="{FF2B5EF4-FFF2-40B4-BE49-F238E27FC236}">
                <a16:creationId xmlns:a16="http://schemas.microsoft.com/office/drawing/2014/main" xmlns="" id="{7B833117-C47C-FC1D-20D2-36788423B4C0}"/>
              </a:ext>
            </a:extLst>
          </p:cNvPr>
          <p:cNvSpPr txBox="1">
            <a:spLocks/>
          </p:cNvSpPr>
          <p:nvPr/>
        </p:nvSpPr>
        <p:spPr>
          <a:xfrm>
            <a:off x="5172516" y="3834225"/>
            <a:ext cx="6407781" cy="12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5"/>
              </a:rPr>
              <a:t>Behind the stream (part 3)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4" name="Antrinis pavadinimas 3">
            <a:extLst>
              <a:ext uri="{FF2B5EF4-FFF2-40B4-BE49-F238E27FC236}">
                <a16:creationId xmlns:a16="http://schemas.microsoft.com/office/drawing/2014/main" xmlns="" id="{64EA067A-9CCF-5322-F9A4-03603974C6DF}"/>
              </a:ext>
            </a:extLst>
          </p:cNvPr>
          <p:cNvSpPr txBox="1">
            <a:spLocks/>
          </p:cNvSpPr>
          <p:nvPr/>
        </p:nvSpPr>
        <p:spPr>
          <a:xfrm>
            <a:off x="5208786" y="2632705"/>
            <a:ext cx="6407781" cy="12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6"/>
              </a:rPr>
              <a:t>Behind the stream (part 2)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6" name="Antrinis pavadinimas 3">
            <a:extLst>
              <a:ext uri="{FF2B5EF4-FFF2-40B4-BE49-F238E27FC236}">
                <a16:creationId xmlns:a16="http://schemas.microsoft.com/office/drawing/2014/main" xmlns="" id="{80EFD9F9-265D-C25D-F802-0920746B6365}"/>
              </a:ext>
            </a:extLst>
          </p:cNvPr>
          <p:cNvSpPr txBox="1">
            <a:spLocks/>
          </p:cNvSpPr>
          <p:nvPr/>
        </p:nvSpPr>
        <p:spPr>
          <a:xfrm>
            <a:off x="316094" y="2456823"/>
            <a:ext cx="3859837" cy="15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7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VIDEOS</a:t>
            </a:r>
            <a:endParaRPr lang="en-US" sz="72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Antrinis pavadinimas 3">
            <a:extLst>
              <a:ext uri="{FF2B5EF4-FFF2-40B4-BE49-F238E27FC236}">
                <a16:creationId xmlns:a16="http://schemas.microsoft.com/office/drawing/2014/main" xmlns="" id="{4A8C8D97-1876-DDD5-9271-49188DC4AB47}"/>
              </a:ext>
            </a:extLst>
          </p:cNvPr>
          <p:cNvSpPr txBox="1">
            <a:spLocks/>
          </p:cNvSpPr>
          <p:nvPr/>
        </p:nvSpPr>
        <p:spPr>
          <a:xfrm>
            <a:off x="5208785" y="5035745"/>
            <a:ext cx="6407781" cy="12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7"/>
              </a:rPr>
              <a:t>Control room view</a:t>
            </a:r>
            <a:endParaRPr lang="en-US" sz="32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9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564148" y="890587"/>
            <a:ext cx="3764421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7200" b="1" dirty="0"/>
              <a:t>WE R GOING TO...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20071" y="664351"/>
            <a:ext cx="6407781" cy="552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ESPORTS HISTORY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ESPORTS BIGGEST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KITM GAMING NIGHT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GAMING TOURNAMENTS CREATION</a:t>
            </a:r>
          </a:p>
          <a:p>
            <a:pPr marL="685800" indent="-4572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34436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2892109" y="664351"/>
            <a:ext cx="6407781" cy="5529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72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ESPORTS</a:t>
            </a:r>
          </a:p>
        </p:txBody>
      </p:sp>
    </p:spTree>
    <p:extLst>
      <p:ext uri="{BB962C8B-B14F-4D97-AF65-F5344CB8AC3E}">
        <p14:creationId xmlns:p14="http://schemas.microsoft.com/office/powerpoint/2010/main" val="3009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(FIRST ONE)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STANFORD UNIVERSITY on OCTOBER 19, 1972.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GAME – “SPACEWAR”(1962)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PRICE – ONE YEAR’S SUB OF ROLLING STONE MAGAZINE</a:t>
            </a:r>
          </a:p>
        </p:txBody>
      </p:sp>
    </p:spTree>
    <p:extLst>
      <p:ext uri="{BB962C8B-B14F-4D97-AF65-F5344CB8AC3E}">
        <p14:creationId xmlns:p14="http://schemas.microsoft.com/office/powerpoint/2010/main" val="29829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Stars and galaxies in space&#10;&#10;Description automatically generated with medium confidence">
            <a:extLst>
              <a:ext uri="{FF2B5EF4-FFF2-40B4-BE49-F238E27FC236}">
                <a16:creationId xmlns:a16="http://schemas.microsoft.com/office/drawing/2014/main" xmlns="" id="{3CD361B9-05BE-4214-B485-A24FD1BA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036" y="3575656"/>
            <a:ext cx="5699279" cy="3203919"/>
          </a:xfrm>
          <a:prstGeom prst="rect">
            <a:avLst/>
          </a:prstGeom>
        </p:spPr>
      </p:pic>
      <p:pic>
        <p:nvPicPr>
          <p:cNvPr id="5" name="Picture 4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xmlns="" id="{70F8256E-FFE0-435F-AF38-5B1CA58E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04" y="0"/>
            <a:ext cx="4767541" cy="3575656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xmlns="" id="{41EB0C38-7BD1-4201-B804-07706E0EA4FB}"/>
              </a:ext>
            </a:extLst>
          </p:cNvPr>
          <p:cNvSpPr txBox="1">
            <a:spLocks/>
          </p:cNvSpPr>
          <p:nvPr/>
        </p:nvSpPr>
        <p:spPr>
          <a:xfrm>
            <a:off x="29444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(FIRST ONE)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5097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ntrinis pavadinimas 3">
            <a:extLst>
              <a:ext uri="{FF2B5EF4-FFF2-40B4-BE49-F238E27FC236}">
                <a16:creationId xmlns:a16="http://schemas.microsoft.com/office/drawing/2014/main" xmlns="" id="{D02D63B6-1A30-464F-A214-C73803990DD6}"/>
              </a:ext>
            </a:extLst>
          </p:cNvPr>
          <p:cNvSpPr txBox="1">
            <a:spLocks/>
          </p:cNvSpPr>
          <p:nvPr/>
        </p:nvSpPr>
        <p:spPr>
          <a:xfrm>
            <a:off x="5208786" y="1595024"/>
            <a:ext cx="6407781" cy="366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 1980, VIDEO GAME HIT THE MAINSTREAM.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ATARI HELD THE “SPACE INVADERS” CHAMPIONSHIP.</a:t>
            </a:r>
          </a:p>
          <a:p>
            <a:pPr marL="228600" algn="l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EVENT ATTRACTED OVER 10K PLAYERS.</a:t>
            </a: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xmlns="" id="{68607410-4C02-4136-B1B9-CF69B2887004}"/>
              </a:ext>
            </a:extLst>
          </p:cNvPr>
          <p:cNvSpPr txBox="1">
            <a:spLocks/>
          </p:cNvSpPr>
          <p:nvPr/>
        </p:nvSpPr>
        <p:spPr>
          <a:xfrm>
            <a:off x="292964" y="890587"/>
            <a:ext cx="4026728" cy="507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(OUT OF SHADOWS)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846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301842" y="890587"/>
            <a:ext cx="4026728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dirty="0"/>
              <a:t>HISTORY</a:t>
            </a:r>
            <a:br>
              <a:rPr lang="en-US" sz="7200" b="1" dirty="0"/>
            </a:br>
            <a:r>
              <a:rPr lang="en-US" sz="2400" b="1" dirty="0"/>
              <a:t>(OUT OF SHADOWS)</a:t>
            </a:r>
            <a:endParaRPr lang="en-US" sz="7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5136A9-49F9-4DA0-A741-F065B0FA0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912F6C7-0423-4B6F-AECE-710C84891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7208205-03EE-4EC8-9C34-59270C188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D361B9-05BE-4214-B485-A24FD1BAF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494" y="3574458"/>
            <a:ext cx="4282360" cy="3283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F8256E-FFE0-435F-AF38-5B1CA58E5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466" y="0"/>
            <a:ext cx="5398417" cy="35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829</TotalTime>
  <Words>486</Words>
  <Application>Microsoft Office PowerPoint</Application>
  <PresentationFormat>Niestandardowy</PresentationFormat>
  <Paragraphs>96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Mesh</vt:lpstr>
      <vt:lpstr>HEY !!!</vt:lpstr>
      <vt:lpstr>WHO AM I</vt:lpstr>
      <vt:lpstr>WHAT I  DO</vt:lpstr>
      <vt:lpstr>WE R GOING TO...</vt:lpstr>
      <vt:lpstr>Prezentacja programu PowerPoint</vt:lpstr>
      <vt:lpstr>HISTORY (FIRST ONE)</vt:lpstr>
      <vt:lpstr>Prezentacja programu PowerPoint</vt:lpstr>
      <vt:lpstr>Prezentacja programu PowerPoint</vt:lpstr>
      <vt:lpstr>HISTORY (OUT OF SHADOWS)</vt:lpstr>
      <vt:lpstr>Prezentacja programu PowerPoint</vt:lpstr>
      <vt:lpstr>Prezentacja programu PowerPoint</vt:lpstr>
      <vt:lpstr>HISTORY (PC GAMING AND INTERNET)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TOP GAMES (AWARDING PRIZE MONEY)</vt:lpstr>
      <vt:lpstr>TOP GAMES (BY HOURS WATCED IN 2021)</vt:lpstr>
      <vt:lpstr>Prezentacja programu PowerPoint</vt:lpstr>
      <vt:lpstr>Prezentacja programu PowerPoint</vt:lpstr>
      <vt:lpstr>Prezentacja programu PowerPoint</vt:lpstr>
      <vt:lpstr>DO’S AND DONT’S</vt:lpstr>
      <vt:lpstr>DO’S AND DONT’S</vt:lpstr>
      <vt:lpstr>TIPS (FOR RUNNING AN ONLINE TOURNAMENT)</vt:lpstr>
      <vt:lpstr>TIPS (FOR RUNNING AN ONLINE TOURNAMENT)</vt:lpstr>
      <vt:lpstr>TIPS (FOR RUNNING AN ONLINE TOURNAMENT)</vt:lpstr>
      <vt:lpstr>TIPS (FOR RUNNING AN ONLINE TOURNAMENT)</vt:lpstr>
      <vt:lpstr>TIPS (FOR RUNNING AN ONLINE TOURNAMENT)</vt:lpstr>
      <vt:lpstr>TIPS (FOR RUNNING AN ONLINE TOURNAMENT)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Animacija</dc:title>
  <dc:creator>Mantas Poška</dc:creator>
  <cp:lastModifiedBy>Ewela</cp:lastModifiedBy>
  <cp:revision>32</cp:revision>
  <dcterms:created xsi:type="dcterms:W3CDTF">2020-03-05T09:16:11Z</dcterms:created>
  <dcterms:modified xsi:type="dcterms:W3CDTF">2022-12-29T15:30:56Z</dcterms:modified>
</cp:coreProperties>
</file>